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sldIdLst>
    <p:sldId id="306" r:id="rId5"/>
    <p:sldId id="307" r:id="rId6"/>
    <p:sldId id="309" r:id="rId7"/>
    <p:sldId id="310" r:id="rId8"/>
    <p:sldId id="313" r:id="rId9"/>
    <p:sldId id="303" r:id="rId10"/>
    <p:sldId id="314" r:id="rId11"/>
    <p:sldId id="315" r:id="rId12"/>
    <p:sldId id="316" r:id="rId13"/>
    <p:sldId id="320" r:id="rId14"/>
    <p:sldId id="317" r:id="rId15"/>
    <p:sldId id="318" r:id="rId16"/>
    <p:sldId id="304" r:id="rId17"/>
    <p:sldId id="319" r:id="rId18"/>
    <p:sldId id="321" r:id="rId19"/>
    <p:sldId id="322" r:id="rId20"/>
    <p:sldId id="323" r:id="rId21"/>
    <p:sldId id="324" r:id="rId22"/>
    <p:sldId id="325" r:id="rId23"/>
    <p:sldId id="326" r:id="rId24"/>
    <p:sldId id="328" r:id="rId25"/>
    <p:sldId id="329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>
        <p:scale>
          <a:sx n="75" d="100"/>
          <a:sy n="75" d="100"/>
        </p:scale>
        <p:origin x="974" y="293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intersectiilor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3769360"/>
            <a:ext cx="5737352" cy="2128520"/>
          </a:xfrm>
        </p:spPr>
        <p:txBody>
          <a:bodyPr>
            <a:normAutofit fontScale="47500" lnSpcReduction="20000"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 err="1"/>
              <a:t>Levinschi</a:t>
            </a:r>
            <a:r>
              <a:rPr lang="en-US" dirty="0"/>
              <a:t> Eduard</a:t>
            </a:r>
          </a:p>
          <a:p>
            <a:r>
              <a:rPr lang="en-US" dirty="0"/>
              <a:t>Popa Stefan</a:t>
            </a:r>
          </a:p>
          <a:p>
            <a:r>
              <a:rPr lang="en-US" dirty="0" err="1"/>
              <a:t>Predescu</a:t>
            </a:r>
            <a:r>
              <a:rPr lang="en-US" dirty="0"/>
              <a:t> Robert</a:t>
            </a:r>
          </a:p>
          <a:p>
            <a:r>
              <a:rPr lang="en-US" dirty="0"/>
              <a:t>Stoian Mihai</a:t>
            </a:r>
          </a:p>
          <a:p>
            <a:r>
              <a:rPr lang="en-US" dirty="0" err="1"/>
              <a:t>Corcodel</a:t>
            </a:r>
            <a:r>
              <a:rPr lang="en-US" dirty="0"/>
              <a:t> </a:t>
            </a:r>
            <a:r>
              <a:rPr lang="en-US" dirty="0" err="1"/>
              <a:t>Vladut</a:t>
            </a:r>
            <a:endParaRPr lang="en-US" dirty="0"/>
          </a:p>
          <a:p>
            <a:r>
              <a:rPr lang="en-US" dirty="0" err="1"/>
              <a:t>Vulpe</a:t>
            </a:r>
            <a:r>
              <a:rPr lang="en-US" dirty="0"/>
              <a:t> </a:t>
            </a:r>
            <a:r>
              <a:rPr lang="en-US" dirty="0" err="1"/>
              <a:t>Mihnea</a:t>
            </a:r>
            <a:endParaRPr lang="en-US" dirty="0"/>
          </a:p>
          <a:p>
            <a:r>
              <a:rPr lang="en-US" dirty="0" err="1"/>
              <a:t>Vadana</a:t>
            </a:r>
            <a:r>
              <a:rPr lang="en-US" dirty="0"/>
              <a:t> </a:t>
            </a:r>
            <a:r>
              <a:rPr lang="en-US" dirty="0" err="1"/>
              <a:t>Grigore</a:t>
            </a:r>
            <a:r>
              <a:rPr lang="en-US" dirty="0"/>
              <a:t> </a:t>
            </a:r>
          </a:p>
          <a:p>
            <a:r>
              <a:rPr lang="en-US" dirty="0"/>
              <a:t>Enache Tudor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40411"/>
            <a:ext cx="8354568" cy="12016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Automatele</a:t>
            </a:r>
            <a:r>
              <a:rPr lang="en-US" dirty="0"/>
              <a:t> </a:t>
            </a:r>
            <a:r>
              <a:rPr lang="en-US" dirty="0" err="1"/>
              <a:t>asociate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intersectiilor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34E9FC-4D2A-6B9C-C8FE-D4D3B291E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202730-E44F-722B-27F1-ECADE1E9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09253" y="2501052"/>
            <a:ext cx="4505295" cy="2846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0D6AB8-377F-06ED-833B-ECF30E555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33" y="1658952"/>
            <a:ext cx="3231602" cy="45052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232847-400D-9219-7B51-E93C1CA94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943432" y="2388038"/>
            <a:ext cx="4505297" cy="3021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60C353-1685-BB93-D986-392B2C5F7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946" y="1658952"/>
            <a:ext cx="3080471" cy="4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Anylogic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intersectiilor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WhatsApp Video 2023-05-23 at 00.01.21">
            <a:hlinkClick r:id="" action="ppaction://media"/>
            <a:extLst>
              <a:ext uri="{FF2B5EF4-FFF2-40B4-BE49-F238E27FC236}">
                <a16:creationId xmlns:a16="http://schemas.microsoft.com/office/drawing/2014/main" id="{30CFCE1E-C5EB-8E1B-4FAF-95E93F2BA4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6388" y="1247393"/>
            <a:ext cx="9303678" cy="5091113"/>
          </a:xfrm>
        </p:spPr>
      </p:pic>
    </p:spTree>
    <p:extLst>
      <p:ext uri="{BB962C8B-B14F-4D97-AF65-F5344CB8AC3E}">
        <p14:creationId xmlns:p14="http://schemas.microsoft.com/office/powerpoint/2010/main" val="156118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AVANTAJE SI DEZAVANTAJE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AVANTAJE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ciuda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costului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aparent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mare al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unui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multi agent,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investitie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durabila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care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-o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perioada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lunga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timp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devine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rentabila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Sistemele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multi agent sunt versatile,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primă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intersectie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dificila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Modelul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adaptat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intersectii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care pot fi eventual.</a:t>
            </a:r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perturba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sistemul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zona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rosie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defectarea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unui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sensor,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vedere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faptul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acestia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insotiti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alarma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care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declansa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trecerea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semaforizare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automata, nu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optima,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provizorie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rezolva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avaria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AVANTAJE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E9CB6C-6FF8-4B8C-9B41-2DDD39B25DE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447800" y="2505075"/>
                <a:ext cx="4549775" cy="3684588"/>
              </a:xfrm>
            </p:spPr>
            <p:txBody>
              <a:bodyPr>
                <a:normAutofit/>
              </a:bodyPr>
              <a:lstStyle/>
              <a:p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Mijloacele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de transport in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comun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reprezinta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 buna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metoda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de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crestere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densitatii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pe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drumurile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deja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existent.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Spre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exempu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un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autobuz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are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aprox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38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are 50 de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locuri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1,3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locuri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O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masina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are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aprox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8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4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locuri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0,5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locuri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i="1" kern="15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Utilizand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mijloacele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de transport in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comun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precum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autobuzul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utilizam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de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aproape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3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eficient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spatiul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crescand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practic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numarul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de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oameni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care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trec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prin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intersectie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acelasi</a:t>
                </a:r>
                <a:r>
                  <a:rPr lang="en-US" sz="1800" kern="1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interval de </a:t>
                </a:r>
                <a:r>
                  <a:rPr lang="en-US" sz="1800" kern="15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timp.</a:t>
                </a:r>
                <a:endParaRPr lang="en-US" sz="1800" kern="1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E9CB6C-6FF8-4B8C-9B41-2DDD39B25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447800" y="2505075"/>
                <a:ext cx="4549775" cy="3684588"/>
              </a:xfrm>
              <a:blipFill>
                <a:blip r:embed="rId2"/>
                <a:stretch>
                  <a:fillRect l="-938" t="-165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estimeaza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 un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autobuz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 capacitate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normală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(30-40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pasageri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aproximativ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0,03 kg de CO2 pe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kilometru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timp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mașina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 un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singur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pasager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aproximativ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0,12 kg de CO2 pe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kilometru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Deci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vorbim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o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reducere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75% 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emisilor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carbon.</a:t>
            </a: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818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DEZAVANTAJE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6160" y="2476817"/>
            <a:ext cx="4971415" cy="4381183"/>
          </a:xfrm>
        </p:spPr>
        <p:txBody>
          <a:bodyPr>
            <a:normAutofit lnSpcReduction="10000"/>
          </a:bodyPr>
          <a:lstStyle/>
          <a:p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Daca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multi agent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fluidizarea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traficului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senzori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care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trebuie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deoarece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dorim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oferim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fiecarei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masini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ordin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intrare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predefinita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inseamna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senzorii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costisitori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multi agent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asemenea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nevoie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foarte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puternice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care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asemenea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sunt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costisitoare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acestuia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ingreunata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conditiile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noastra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052320"/>
            <a:ext cx="4707754" cy="4137343"/>
          </a:xfrm>
        </p:spPr>
        <p:txBody>
          <a:bodyPr>
            <a:normAutofit lnSpcReduction="10000"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senzorii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necesita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personal,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mare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zilei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remedia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orice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defectiune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hardware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software. </a:t>
            </a: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Avand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vedere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riscurile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digitalizarii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intesectiei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important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sistemul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acum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predispus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atacurilor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cibernetice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Deci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necesita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personal, care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asigure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integritatea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siguranta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acestuia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cazul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defectarii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unui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mijloc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transport in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pasagerii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acestuia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trebuie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astepte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venirea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urmatorului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mijloc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duce la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suprapopularea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incomfortul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tuturor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pasagerilor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57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89014"/>
            <a:ext cx="8354568" cy="12016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Tabel</a:t>
            </a:r>
            <a:r>
              <a:rPr lang="en-US" dirty="0"/>
              <a:t> de </a:t>
            </a:r>
            <a:r>
              <a:rPr lang="en-US" dirty="0" err="1"/>
              <a:t>factori</a:t>
            </a:r>
            <a:br>
              <a:rPr lang="en-US" dirty="0"/>
            </a:br>
            <a:r>
              <a:rPr lang="en-US" dirty="0" err="1"/>
              <a:t>perturbatori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intersectiilor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34E9FC-4D2A-6B9C-C8FE-D4D3B291E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D0CEC-A193-7133-10A9-E8651F96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777" y="1985836"/>
            <a:ext cx="8468227" cy="41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4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5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1.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Eficienta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traficului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s-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imbunati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semnificativ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5360" y="1681163"/>
            <a:ext cx="10515600" cy="4381183"/>
          </a:xfrm>
        </p:spPr>
        <p:txBody>
          <a:bodyPr>
            <a:normAutofit/>
          </a:bodyPr>
          <a:lstStyle/>
          <a:p>
            <a:pPr marL="0" marR="0" indent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Implementarea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sistemului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multi-agent, care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foloseste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senzori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colecta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datele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trafic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timp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fluxul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duce la o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fluidizare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traficului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Timpul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mediu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calatorie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fost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redus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iar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vehiculele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transport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inregistra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timpi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deplasare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scurti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constanti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052320"/>
            <a:ext cx="4707754" cy="4137343"/>
          </a:xfrm>
        </p:spPr>
        <p:txBody>
          <a:bodyPr>
            <a:normAutofit/>
          </a:bodyPr>
          <a:lstStyle/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7162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2.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Imbunătățirea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accesibilitatii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confortului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54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calatori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5360" y="1549083"/>
            <a:ext cx="10515600" cy="4381183"/>
          </a:xfrm>
        </p:spPr>
        <p:txBody>
          <a:bodyPr>
            <a:normAutofit/>
          </a:bodyPr>
          <a:lstStyle/>
          <a:p>
            <a:pPr marL="0" marR="0" indent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Sistemul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transport in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devenit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atractiv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calatori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datorita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implementarii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tehnologiei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multi-agent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senzorilor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Pasagerii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beneficiază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acum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un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planificare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rutelor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o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gestionare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eficienta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programelor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transport,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ceea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condus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o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reducere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timpilor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așteptare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aglomerației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vehicule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Confortul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pasagerilor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fost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îmbunătățit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permițându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-le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calatorească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bune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aiba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spatiu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disponibil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mijloacele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transport in </a:t>
            </a:r>
            <a:r>
              <a:rPr lang="en-US" sz="2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</a:t>
            </a:r>
            <a:r>
              <a:rPr lang="en-US" sz="2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052320"/>
            <a:ext cx="4707754" cy="4137343"/>
          </a:xfrm>
        </p:spPr>
        <p:txBody>
          <a:bodyPr>
            <a:normAutofit/>
          </a:bodyPr>
          <a:lstStyle/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094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intersectiei</a:t>
            </a:r>
            <a:endParaRPr lang="en-US" dirty="0"/>
          </a:p>
          <a:p>
            <a:pPr algn="r"/>
            <a:r>
              <a:rPr lang="en-US" sz="1800" dirty="0" err="1">
                <a:solidFill>
                  <a:schemeClr val="bg1"/>
                </a:solidFill>
              </a:rPr>
              <a:t>Avantaje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dezavantaje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 err="1"/>
              <a:t>Concluzii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366432" y="2537381"/>
            <a:ext cx="3707972" cy="370797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23/05/2023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intersectiilor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3. </a:t>
            </a:r>
            <a:r>
              <a:rPr lang="en-US" sz="5400" dirty="0" err="1"/>
              <a:t>Reducerea</a:t>
            </a:r>
            <a:r>
              <a:rPr lang="en-US" sz="5400" dirty="0"/>
              <a:t> </a:t>
            </a:r>
            <a:r>
              <a:rPr lang="en-US" sz="5400" dirty="0" err="1"/>
              <a:t>poluarii</a:t>
            </a:r>
            <a:r>
              <a:rPr lang="en-US" sz="5400" dirty="0"/>
              <a:t> </a:t>
            </a:r>
            <a:r>
              <a:rPr lang="en-US" sz="5400" dirty="0" err="1"/>
              <a:t>si</a:t>
            </a:r>
            <a:r>
              <a:rPr lang="en-US" sz="5400" dirty="0"/>
              <a:t> a </a:t>
            </a:r>
            <a:r>
              <a:rPr lang="en-US" sz="5400" dirty="0" err="1"/>
              <a:t>congestiei</a:t>
            </a:r>
            <a:r>
              <a:rPr lang="en-US" sz="5400" dirty="0"/>
              <a:t> </a:t>
            </a:r>
            <a:r>
              <a:rPr lang="en-US" sz="5400" dirty="0" err="1"/>
              <a:t>rutiere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7760" y="2007236"/>
            <a:ext cx="10363200" cy="3627754"/>
          </a:xfrm>
        </p:spPr>
        <p:txBody>
          <a:bodyPr>
            <a:normAutofit fontScale="92500"/>
          </a:bodyPr>
          <a:lstStyle/>
          <a:p>
            <a:pPr marL="0" marR="0" indent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 err="1"/>
              <a:t>Prin</a:t>
            </a:r>
            <a:r>
              <a:rPr lang="en-US" sz="3200" dirty="0"/>
              <a:t> </a:t>
            </a:r>
            <a:r>
              <a:rPr lang="en-US" sz="3200" dirty="0" err="1"/>
              <a:t>incurajarea</a:t>
            </a:r>
            <a:r>
              <a:rPr lang="en-US" sz="3200" dirty="0"/>
              <a:t> </a:t>
            </a:r>
            <a:r>
              <a:rPr lang="en-US" sz="3200" dirty="0" err="1"/>
              <a:t>utilizarii</a:t>
            </a:r>
            <a:r>
              <a:rPr lang="en-US" sz="3200" dirty="0"/>
              <a:t> </a:t>
            </a:r>
            <a:r>
              <a:rPr lang="en-US" sz="3200" dirty="0" err="1"/>
              <a:t>mijloacelor</a:t>
            </a:r>
            <a:r>
              <a:rPr lang="en-US" sz="3200" dirty="0"/>
              <a:t> de transport in </a:t>
            </a:r>
            <a:r>
              <a:rPr lang="en-US" sz="3200" dirty="0" err="1"/>
              <a:t>comun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optimizarea</a:t>
            </a:r>
            <a:r>
              <a:rPr lang="en-US" sz="3200" dirty="0"/>
              <a:t> </a:t>
            </a:r>
            <a:r>
              <a:rPr lang="en-US" sz="3200" dirty="0" err="1"/>
              <a:t>traficului</a:t>
            </a:r>
            <a:r>
              <a:rPr lang="en-US" sz="3200" dirty="0"/>
              <a:t> cu </a:t>
            </a:r>
            <a:r>
              <a:rPr lang="en-US" sz="3200" dirty="0" err="1"/>
              <a:t>ajutorul</a:t>
            </a:r>
            <a:r>
              <a:rPr lang="en-US" sz="3200" dirty="0"/>
              <a:t> </a:t>
            </a:r>
            <a:r>
              <a:rPr lang="en-US" sz="3200" dirty="0" err="1"/>
              <a:t>sistemului</a:t>
            </a:r>
            <a:r>
              <a:rPr lang="en-US" sz="3200" dirty="0"/>
              <a:t> multi-agent, s-a </a:t>
            </a:r>
            <a:r>
              <a:rPr lang="en-US" sz="3200" dirty="0" err="1"/>
              <a:t>inregistrat</a:t>
            </a:r>
            <a:r>
              <a:rPr lang="en-US" sz="3200" dirty="0"/>
              <a:t> o </a:t>
            </a:r>
            <a:r>
              <a:rPr lang="en-US" sz="3200" dirty="0" err="1"/>
              <a:t>scadere</a:t>
            </a:r>
            <a:r>
              <a:rPr lang="en-US" sz="3200" dirty="0"/>
              <a:t> </a:t>
            </a:r>
            <a:r>
              <a:rPr lang="en-US" sz="3200" dirty="0" err="1"/>
              <a:t>semnificativa</a:t>
            </a:r>
            <a:r>
              <a:rPr lang="en-US" sz="3200" dirty="0"/>
              <a:t> a </a:t>
            </a:r>
            <a:r>
              <a:rPr lang="en-US" sz="3200" dirty="0" err="1"/>
              <a:t>numarului</a:t>
            </a:r>
            <a:r>
              <a:rPr lang="en-US" sz="3200" dirty="0"/>
              <a:t> de </a:t>
            </a:r>
            <a:r>
              <a:rPr lang="en-US" sz="3200" dirty="0" err="1"/>
              <a:t>vehicule</a:t>
            </a:r>
            <a:r>
              <a:rPr lang="en-US" sz="3200" dirty="0"/>
              <a:t> </a:t>
            </a:r>
            <a:r>
              <a:rPr lang="en-US" sz="3200" dirty="0" err="1"/>
              <a:t>individuale</a:t>
            </a:r>
            <a:r>
              <a:rPr lang="en-US" sz="3200" dirty="0"/>
              <a:t> pe </a:t>
            </a:r>
            <a:r>
              <a:rPr lang="en-US" sz="3200" dirty="0" err="1"/>
              <a:t>sosele</a:t>
            </a:r>
            <a:r>
              <a:rPr lang="en-US" sz="3200" dirty="0"/>
              <a:t>. </a:t>
            </a:r>
            <a:r>
              <a:rPr lang="en-US" sz="3200" dirty="0" err="1"/>
              <a:t>Aceasta</a:t>
            </a:r>
            <a:r>
              <a:rPr lang="en-US" sz="3200" dirty="0"/>
              <a:t> </a:t>
            </a:r>
            <a:r>
              <a:rPr lang="en-US" sz="3200" dirty="0" err="1"/>
              <a:t>reducere</a:t>
            </a:r>
            <a:r>
              <a:rPr lang="en-US" sz="3200" dirty="0"/>
              <a:t> a </a:t>
            </a:r>
            <a:r>
              <a:rPr lang="en-US" sz="3200" dirty="0" err="1"/>
              <a:t>condus</a:t>
            </a:r>
            <a:r>
              <a:rPr lang="en-US" sz="3200" dirty="0"/>
              <a:t> la o </a:t>
            </a:r>
            <a:r>
              <a:rPr lang="en-US" sz="3200" dirty="0" err="1"/>
              <a:t>scadere</a:t>
            </a:r>
            <a:r>
              <a:rPr lang="en-US" sz="3200" dirty="0"/>
              <a:t> a </a:t>
            </a:r>
            <a:r>
              <a:rPr lang="en-US" sz="3200" dirty="0" err="1"/>
              <a:t>nivelului</a:t>
            </a:r>
            <a:r>
              <a:rPr lang="en-US" sz="3200" dirty="0"/>
              <a:t> de </a:t>
            </a:r>
            <a:r>
              <a:rPr lang="en-US" sz="3200" dirty="0" err="1"/>
              <a:t>poluare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la o </a:t>
            </a:r>
            <a:r>
              <a:rPr lang="en-US" sz="3200" dirty="0" err="1"/>
              <a:t>diminuare</a:t>
            </a:r>
            <a:r>
              <a:rPr lang="en-US" sz="3200" dirty="0"/>
              <a:t> a </a:t>
            </a:r>
            <a:r>
              <a:rPr lang="en-US" sz="3200" dirty="0" err="1"/>
              <a:t>congestiei</a:t>
            </a:r>
            <a:r>
              <a:rPr lang="en-US" sz="3200" dirty="0"/>
              <a:t> </a:t>
            </a:r>
            <a:r>
              <a:rPr lang="en-US" sz="3200" dirty="0" err="1"/>
              <a:t>rutiere</a:t>
            </a:r>
            <a:r>
              <a:rPr lang="en-US" sz="3200" dirty="0"/>
              <a:t>, </a:t>
            </a:r>
            <a:r>
              <a:rPr lang="en-US" sz="3200" dirty="0" err="1"/>
              <a:t>contribuind</a:t>
            </a:r>
            <a:r>
              <a:rPr lang="en-US" sz="3200" dirty="0"/>
              <a:t> </a:t>
            </a:r>
            <a:r>
              <a:rPr lang="en-US" sz="3200" dirty="0" err="1"/>
              <a:t>astfel</a:t>
            </a:r>
            <a:r>
              <a:rPr lang="en-US" sz="3200" dirty="0"/>
              <a:t> la un </a:t>
            </a:r>
            <a:r>
              <a:rPr lang="en-US" sz="3200" dirty="0" err="1"/>
              <a:t>mediu</a:t>
            </a:r>
            <a:r>
              <a:rPr lang="en-US" sz="3200" dirty="0"/>
              <a:t> </a:t>
            </a:r>
            <a:r>
              <a:rPr lang="en-US" sz="3200" dirty="0" err="1"/>
              <a:t>mai</a:t>
            </a:r>
            <a:r>
              <a:rPr lang="en-US" sz="3200" dirty="0"/>
              <a:t> </a:t>
            </a:r>
            <a:r>
              <a:rPr lang="en-US" sz="3200" dirty="0" err="1"/>
              <a:t>curat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mai</a:t>
            </a:r>
            <a:r>
              <a:rPr lang="en-US" sz="3200" dirty="0"/>
              <a:t> </a:t>
            </a:r>
            <a:r>
              <a:rPr lang="en-US" sz="3200" dirty="0" err="1"/>
              <a:t>sanatos</a:t>
            </a:r>
            <a:r>
              <a:rPr lang="en-US" sz="3200" dirty="0"/>
              <a:t> </a:t>
            </a:r>
            <a:r>
              <a:rPr lang="en-US" sz="3200" dirty="0" err="1"/>
              <a:t>pentru</a:t>
            </a:r>
            <a:r>
              <a:rPr lang="en-US" sz="3200" dirty="0"/>
              <a:t> </a:t>
            </a:r>
            <a:r>
              <a:rPr lang="en-US" sz="3200" dirty="0" err="1"/>
              <a:t>comunitate</a:t>
            </a:r>
            <a:r>
              <a:rPr lang="en-US" sz="3200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052320"/>
            <a:ext cx="4707754" cy="4137343"/>
          </a:xfrm>
        </p:spPr>
        <p:txBody>
          <a:bodyPr>
            <a:normAutofit fontScale="92500"/>
          </a:bodyPr>
          <a:lstStyle/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0648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4. </a:t>
            </a:r>
            <a:r>
              <a:rPr lang="en-US" sz="5400" dirty="0" err="1"/>
              <a:t>Economii</a:t>
            </a:r>
            <a:r>
              <a:rPr lang="en-US" sz="5400" dirty="0"/>
              <a:t> </a:t>
            </a:r>
            <a:r>
              <a:rPr lang="en-US" sz="5400" dirty="0" err="1"/>
              <a:t>financiare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7760" y="1864044"/>
            <a:ext cx="10363200" cy="3627754"/>
          </a:xfrm>
        </p:spPr>
        <p:txBody>
          <a:bodyPr>
            <a:normAutofit lnSpcReduction="10000"/>
          </a:bodyPr>
          <a:lstStyle/>
          <a:p>
            <a:pPr marL="0" marR="0" indent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 err="1"/>
              <a:t>Implementarea</a:t>
            </a:r>
            <a:r>
              <a:rPr lang="en-US" sz="3200" dirty="0"/>
              <a:t> </a:t>
            </a:r>
            <a:r>
              <a:rPr lang="en-US" sz="3200" dirty="0" err="1"/>
              <a:t>acestui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ar</a:t>
            </a:r>
            <a:r>
              <a:rPr lang="en-US" sz="3200" dirty="0"/>
              <a:t> duce la </a:t>
            </a:r>
            <a:r>
              <a:rPr lang="en-US" sz="3200" dirty="0" err="1"/>
              <a:t>economii</a:t>
            </a:r>
            <a:r>
              <a:rPr lang="en-US" sz="3200" dirty="0"/>
              <a:t> </a:t>
            </a:r>
            <a:r>
              <a:rPr lang="en-US" sz="3200" dirty="0" err="1"/>
              <a:t>semnificative</a:t>
            </a:r>
            <a:r>
              <a:rPr lang="en-US" sz="3200" dirty="0"/>
              <a:t> de </a:t>
            </a:r>
            <a:r>
              <a:rPr lang="en-US" sz="3200" dirty="0" err="1"/>
              <a:t>costuri</a:t>
            </a:r>
            <a:r>
              <a:rPr lang="en-US" sz="3200" dirty="0"/>
              <a:t> </a:t>
            </a:r>
            <a:r>
              <a:rPr lang="en-US" sz="3200" dirty="0" err="1"/>
              <a:t>pentru</a:t>
            </a:r>
            <a:r>
              <a:rPr lang="en-US" sz="3200" dirty="0"/>
              <a:t> </a:t>
            </a:r>
            <a:r>
              <a:rPr lang="en-US" sz="3200" dirty="0" err="1"/>
              <a:t>utilizatori</a:t>
            </a:r>
            <a:r>
              <a:rPr lang="en-US" sz="3200" dirty="0"/>
              <a:t>, </a:t>
            </a:r>
            <a:r>
              <a:rPr lang="en-US" sz="3200" dirty="0" err="1"/>
              <a:t>deoarece</a:t>
            </a:r>
            <a:r>
              <a:rPr lang="en-US" sz="3200" dirty="0"/>
              <a:t> </a:t>
            </a:r>
            <a:r>
              <a:rPr lang="en-US" sz="3200" dirty="0" err="1"/>
              <a:t>călătoriile</a:t>
            </a:r>
            <a:r>
              <a:rPr lang="en-US" sz="3200" dirty="0"/>
              <a:t> cu </a:t>
            </a:r>
            <a:r>
              <a:rPr lang="en-US" sz="3200" dirty="0" err="1"/>
              <a:t>mijloacele</a:t>
            </a:r>
            <a:r>
              <a:rPr lang="en-US" sz="3200" dirty="0"/>
              <a:t> de transport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comun</a:t>
            </a:r>
            <a:r>
              <a:rPr lang="en-US" sz="3200" dirty="0"/>
              <a:t> sunt de </a:t>
            </a:r>
            <a:r>
              <a:rPr lang="en-US" sz="3200" dirty="0" err="1"/>
              <a:t>obicei</a:t>
            </a:r>
            <a:r>
              <a:rPr lang="en-US" sz="3200" dirty="0"/>
              <a:t> </a:t>
            </a:r>
            <a:r>
              <a:rPr lang="en-US" sz="3200" dirty="0" err="1"/>
              <a:t>mai</a:t>
            </a:r>
            <a:r>
              <a:rPr lang="en-US" sz="3200" dirty="0"/>
              <a:t> </a:t>
            </a:r>
            <a:r>
              <a:rPr lang="en-US" sz="3200" dirty="0" err="1"/>
              <a:t>ieftine</a:t>
            </a:r>
            <a:r>
              <a:rPr lang="en-US" sz="3200" dirty="0"/>
              <a:t> </a:t>
            </a:r>
            <a:r>
              <a:rPr lang="en-US" sz="3200" dirty="0" err="1"/>
              <a:t>decât</a:t>
            </a:r>
            <a:r>
              <a:rPr lang="en-US" sz="3200" dirty="0"/>
              <a:t> </a:t>
            </a:r>
            <a:r>
              <a:rPr lang="en-US" sz="3200" dirty="0" err="1"/>
              <a:t>utilizarea</a:t>
            </a:r>
            <a:r>
              <a:rPr lang="en-US" sz="3200" dirty="0"/>
              <a:t> </a:t>
            </a:r>
            <a:r>
              <a:rPr lang="en-US" sz="3200" dirty="0" err="1"/>
              <a:t>vehiculelor</a:t>
            </a:r>
            <a:r>
              <a:rPr lang="en-US" sz="3200" dirty="0"/>
              <a:t> </a:t>
            </a:r>
            <a:r>
              <a:rPr lang="en-US" sz="3200" dirty="0" err="1"/>
              <a:t>individuale</a:t>
            </a:r>
            <a:r>
              <a:rPr lang="en-US" sz="3200" dirty="0"/>
              <a:t>. Se pot beneficia de </a:t>
            </a:r>
            <a:r>
              <a:rPr lang="en-US" sz="3200" dirty="0" err="1"/>
              <a:t>economii</a:t>
            </a:r>
            <a:r>
              <a:rPr lang="en-US" sz="3200" dirty="0"/>
              <a:t> de </a:t>
            </a:r>
            <a:r>
              <a:rPr lang="en-US" sz="3200" dirty="0" err="1"/>
              <a:t>costuri</a:t>
            </a:r>
            <a:r>
              <a:rPr lang="en-US" sz="3200" dirty="0"/>
              <a:t> in </a:t>
            </a:r>
            <a:r>
              <a:rPr lang="en-US" sz="3200" dirty="0" err="1"/>
              <a:t>gestionarea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operarea</a:t>
            </a:r>
            <a:r>
              <a:rPr lang="en-US" sz="3200" dirty="0"/>
              <a:t> </a:t>
            </a:r>
            <a:r>
              <a:rPr lang="en-US" sz="3200" dirty="0" err="1"/>
              <a:t>retelei</a:t>
            </a:r>
            <a:r>
              <a:rPr lang="en-US" sz="3200" dirty="0"/>
              <a:t> de transport, </a:t>
            </a:r>
            <a:r>
              <a:rPr lang="en-US" sz="3200" dirty="0" err="1"/>
              <a:t>datorita</a:t>
            </a:r>
            <a:r>
              <a:rPr lang="en-US" sz="3200" dirty="0"/>
              <a:t> </a:t>
            </a:r>
            <a:r>
              <a:rPr lang="en-US" sz="3200" dirty="0" err="1"/>
              <a:t>optimizarii</a:t>
            </a:r>
            <a:r>
              <a:rPr lang="en-US" sz="3200" dirty="0"/>
              <a:t> </a:t>
            </a:r>
            <a:r>
              <a:rPr lang="en-US" sz="3200" dirty="0" err="1"/>
              <a:t>rutelor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a </a:t>
            </a:r>
            <a:r>
              <a:rPr lang="en-US" sz="3200" dirty="0" err="1"/>
              <a:t>programelor</a:t>
            </a:r>
            <a:r>
              <a:rPr lang="en-US" sz="3200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052320"/>
            <a:ext cx="4707754" cy="4137343"/>
          </a:xfrm>
        </p:spPr>
        <p:txBody>
          <a:bodyPr>
            <a:normAutofit lnSpcReduction="10000"/>
          </a:bodyPr>
          <a:lstStyle/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85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6. </a:t>
            </a:r>
            <a:r>
              <a:rPr lang="en-US" sz="5400" dirty="0" err="1"/>
              <a:t>Posibilități</a:t>
            </a:r>
            <a:r>
              <a:rPr lang="en-US" sz="5400" dirty="0"/>
              <a:t> de </a:t>
            </a:r>
            <a:r>
              <a:rPr lang="en-US" sz="5400" dirty="0" err="1"/>
              <a:t>dezvoltare</a:t>
            </a:r>
            <a:r>
              <a:rPr lang="en-US" sz="5400" dirty="0"/>
              <a:t> </a:t>
            </a:r>
            <a:r>
              <a:rPr lang="en-US" sz="5400" dirty="0" err="1"/>
              <a:t>și</a:t>
            </a:r>
            <a:r>
              <a:rPr lang="en-US" sz="5400" dirty="0"/>
              <a:t> </a:t>
            </a:r>
            <a:r>
              <a:rPr lang="en-US" sz="5400" dirty="0" err="1"/>
              <a:t>extindere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7760" y="2007236"/>
            <a:ext cx="10363200" cy="3627754"/>
          </a:xfrm>
        </p:spPr>
        <p:txBody>
          <a:bodyPr>
            <a:normAutofit lnSpcReduction="10000"/>
          </a:bodyPr>
          <a:lstStyle/>
          <a:p>
            <a:pPr marL="0" marR="0" indent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 err="1"/>
              <a:t>Succesul</a:t>
            </a:r>
            <a:r>
              <a:rPr lang="en-US" sz="3200" dirty="0"/>
              <a:t> </a:t>
            </a:r>
            <a:r>
              <a:rPr lang="en-US" sz="3200" dirty="0" err="1"/>
              <a:t>acestui</a:t>
            </a:r>
            <a:r>
              <a:rPr lang="en-US" sz="3200" dirty="0"/>
              <a:t> </a:t>
            </a:r>
            <a:r>
              <a:rPr lang="en-US" sz="3200" dirty="0" err="1"/>
              <a:t>proiect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deschide</a:t>
            </a:r>
            <a:r>
              <a:rPr lang="en-US" sz="3200" dirty="0"/>
              <a:t> </a:t>
            </a:r>
            <a:r>
              <a:rPr lang="en-US" sz="3200" dirty="0" err="1"/>
              <a:t>uși</a:t>
            </a:r>
            <a:r>
              <a:rPr lang="en-US" sz="3200" dirty="0"/>
              <a:t> </a:t>
            </a:r>
            <a:r>
              <a:rPr lang="en-US" sz="3200" dirty="0" err="1"/>
              <a:t>pentru</a:t>
            </a:r>
            <a:r>
              <a:rPr lang="en-US" sz="3200" dirty="0"/>
              <a:t> </a:t>
            </a:r>
            <a:r>
              <a:rPr lang="en-US" sz="3200" dirty="0" err="1"/>
              <a:t>dezvoltarea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extinderea</a:t>
            </a:r>
            <a:r>
              <a:rPr lang="en-US" sz="3200" dirty="0"/>
              <a:t> </a:t>
            </a:r>
            <a:r>
              <a:rPr lang="en-US" sz="3200" dirty="0" err="1"/>
              <a:t>ulterioară</a:t>
            </a:r>
            <a:r>
              <a:rPr lang="en-US" sz="3200" dirty="0"/>
              <a:t> a </a:t>
            </a:r>
            <a:r>
              <a:rPr lang="en-US" sz="3200" dirty="0" err="1"/>
              <a:t>sistemului</a:t>
            </a:r>
            <a:r>
              <a:rPr lang="en-US" sz="3200" dirty="0"/>
              <a:t> multi-agent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alte</a:t>
            </a:r>
            <a:r>
              <a:rPr lang="en-US" sz="3200" dirty="0"/>
              <a:t> zone </a:t>
            </a:r>
            <a:r>
              <a:rPr lang="en-US" sz="3200" dirty="0" err="1"/>
              <a:t>geografice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alte</a:t>
            </a:r>
            <a:r>
              <a:rPr lang="en-US" sz="3200" dirty="0"/>
              <a:t> </a:t>
            </a:r>
            <a:r>
              <a:rPr lang="en-US" sz="3200" dirty="0" err="1"/>
              <a:t>rețele</a:t>
            </a:r>
            <a:r>
              <a:rPr lang="en-US" sz="3200" dirty="0"/>
              <a:t> de transport. </a:t>
            </a:r>
            <a:r>
              <a:rPr lang="en-US" sz="3200" dirty="0" err="1"/>
              <a:t>Sistemul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fi </a:t>
            </a:r>
            <a:r>
              <a:rPr lang="en-US" sz="3200" dirty="0" err="1"/>
              <a:t>adaptat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utilizat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alte</a:t>
            </a:r>
            <a:r>
              <a:rPr lang="en-US" sz="3200" dirty="0"/>
              <a:t> </a:t>
            </a:r>
            <a:r>
              <a:rPr lang="en-US" sz="3200" dirty="0" err="1"/>
              <a:t>orașe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 </a:t>
            </a:r>
            <a:r>
              <a:rPr lang="en-US" sz="3200" dirty="0" err="1"/>
              <a:t>regiuni</a:t>
            </a:r>
            <a:r>
              <a:rPr lang="en-US" sz="3200" dirty="0"/>
              <a:t>, </a:t>
            </a:r>
            <a:r>
              <a:rPr lang="en-US" sz="3200" dirty="0" err="1"/>
              <a:t>contribuind</a:t>
            </a:r>
            <a:r>
              <a:rPr lang="en-US" sz="3200" dirty="0"/>
              <a:t> la </a:t>
            </a:r>
            <a:r>
              <a:rPr lang="en-US" sz="3200" dirty="0" err="1"/>
              <a:t>crearea</a:t>
            </a:r>
            <a:r>
              <a:rPr lang="en-US" sz="3200" dirty="0"/>
              <a:t> </a:t>
            </a:r>
            <a:r>
              <a:rPr lang="en-US" sz="3200" dirty="0" err="1"/>
              <a:t>unui</a:t>
            </a:r>
            <a:r>
              <a:rPr lang="en-US" sz="3200" dirty="0"/>
              <a:t> model </a:t>
            </a:r>
            <a:r>
              <a:rPr lang="en-US" sz="3200" dirty="0" err="1"/>
              <a:t>durabil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eficient</a:t>
            </a:r>
            <a:r>
              <a:rPr lang="en-US" sz="3200" dirty="0"/>
              <a:t> de </a:t>
            </a:r>
            <a:r>
              <a:rPr lang="en-US" sz="3200" dirty="0" err="1"/>
              <a:t>gestionare</a:t>
            </a:r>
            <a:r>
              <a:rPr lang="en-US" sz="3200" dirty="0"/>
              <a:t> a </a:t>
            </a:r>
            <a:r>
              <a:rPr lang="en-US" sz="3200" dirty="0" err="1"/>
              <a:t>traficului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a </a:t>
            </a:r>
            <a:r>
              <a:rPr lang="en-US" sz="3200" dirty="0" err="1"/>
              <a:t>transportului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comun</a:t>
            </a:r>
            <a:r>
              <a:rPr lang="en-US" sz="3200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052320"/>
            <a:ext cx="4707754" cy="4137343"/>
          </a:xfrm>
        </p:spPr>
        <p:txBody>
          <a:bodyPr>
            <a:normAutofit lnSpcReduction="10000"/>
          </a:bodyPr>
          <a:lstStyle/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tabLst>
                <a:tab pos="400050" algn="l"/>
              </a:tabLst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434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23/05/2023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OPTIMIZAREA INTERSECTIILOR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05" y="459806"/>
            <a:ext cx="10881136" cy="3740963"/>
          </a:xfrm>
        </p:spPr>
        <p:txBody>
          <a:bodyPr/>
          <a:lstStyle/>
          <a:p>
            <a:pPr algn="l"/>
            <a:r>
              <a:rPr lang="en-US" dirty="0"/>
              <a:t>MULTUMIM PENTRU ATENTIE!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B3726-7D9D-AFED-1C77-1F54E8C4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926E75-A7E7-E125-7575-F0DF712877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7955" y="383730"/>
            <a:ext cx="2290065" cy="2273502"/>
          </a:xfrm>
        </p:spPr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A60E87B-F35B-9C78-4F8B-D6031848F1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1307" y="4405401"/>
            <a:ext cx="3119293" cy="2462810"/>
          </a:xfrm>
        </p:spPr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F6EEA4-6A03-084F-1855-5CB4836752A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 err="1">
                <a:latin typeface="+mn-lt"/>
              </a:rPr>
              <a:t>Descrierea</a:t>
            </a:r>
            <a:r>
              <a:rPr lang="en-US" spc="400" dirty="0">
                <a:latin typeface="+mn-lt"/>
              </a:rPr>
              <a:t> </a:t>
            </a:r>
            <a:r>
              <a:rPr lang="en-US" spc="400" dirty="0" err="1">
                <a:latin typeface="+mn-lt"/>
              </a:rPr>
              <a:t>intersectiei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Bulevardul</a:t>
            </a:r>
            <a:r>
              <a:rPr lang="en-US" dirty="0"/>
              <a:t> Iuliu </a:t>
            </a:r>
            <a:r>
              <a:rPr lang="en-US" dirty="0" err="1"/>
              <a:t>Maniu</a:t>
            </a:r>
            <a:r>
              <a:rPr lang="en-US" dirty="0"/>
              <a:t> cu </a:t>
            </a:r>
            <a:r>
              <a:rPr lang="en-US" dirty="0" err="1"/>
              <a:t>Bulevardul</a:t>
            </a:r>
            <a:r>
              <a:rPr lang="en-US" dirty="0"/>
              <a:t> </a:t>
            </a:r>
            <a:r>
              <a:rPr lang="en-US" dirty="0" err="1"/>
              <a:t>Doina</a:t>
            </a:r>
            <a:r>
              <a:rPr lang="en-US" dirty="0"/>
              <a:t> Cornea-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4911" y="891762"/>
            <a:ext cx="4434840" cy="4905356"/>
          </a:xfrm>
        </p:spPr>
        <p:txBody>
          <a:bodyPr>
            <a:noAutofit/>
          </a:bodyPr>
          <a:lstStyle/>
          <a:p>
            <a:r>
              <a:rPr lang="en-US" sz="1400" dirty="0"/>
              <a:t>-De la</a:t>
            </a:r>
            <a:r>
              <a:rPr lang="en-US" sz="1400" b="1" dirty="0"/>
              <a:t> Est </a:t>
            </a:r>
            <a:r>
              <a:rPr lang="en-US" sz="1400" dirty="0"/>
              <a:t>la </a:t>
            </a:r>
            <a:r>
              <a:rPr lang="en-US" sz="1400" b="1" dirty="0"/>
              <a:t>Vest</a:t>
            </a:r>
            <a:r>
              <a:rPr lang="en-US" sz="1400" dirty="0"/>
              <a:t> : </a:t>
            </a:r>
            <a:r>
              <a:rPr lang="en-US" sz="1400" dirty="0" err="1"/>
              <a:t>Bulevardul</a:t>
            </a:r>
            <a:r>
              <a:rPr lang="en-US" sz="1400" dirty="0"/>
              <a:t> Iuliu </a:t>
            </a:r>
            <a:r>
              <a:rPr lang="en-US" sz="1400" dirty="0" err="1"/>
              <a:t>Maniu</a:t>
            </a:r>
            <a:r>
              <a:rPr lang="en-US" sz="1400" dirty="0"/>
              <a:t>, cu 3 </a:t>
            </a:r>
            <a:r>
              <a:rPr lang="en-US" sz="1400" dirty="0" err="1"/>
              <a:t>bezni</a:t>
            </a:r>
            <a:r>
              <a:rPr lang="en-US" sz="1400" dirty="0"/>
              <a:t> pe </a:t>
            </a:r>
            <a:r>
              <a:rPr lang="en-US" sz="1400" dirty="0" err="1"/>
              <a:t>sens</a:t>
            </a:r>
            <a:r>
              <a:rPr lang="en-US" sz="1400" dirty="0"/>
              <a:t> (</a:t>
            </a:r>
            <a:r>
              <a:rPr lang="en-US" sz="1400" dirty="0" err="1"/>
              <a:t>dupa</a:t>
            </a:r>
            <a:r>
              <a:rPr lang="en-US" sz="1400" dirty="0"/>
              <a:t> </a:t>
            </a:r>
            <a:r>
              <a:rPr lang="en-US" sz="1400" dirty="0" err="1"/>
              <a:t>intersectie</a:t>
            </a:r>
            <a:r>
              <a:rPr lang="en-US" sz="1400" dirty="0"/>
              <a:t> 3 </a:t>
            </a:r>
            <a:r>
              <a:rPr lang="en-US" sz="1400" dirty="0" err="1"/>
              <a:t>benzi</a:t>
            </a:r>
            <a:r>
              <a:rPr lang="en-US" sz="1400" dirty="0"/>
              <a:t>), o </a:t>
            </a:r>
            <a:r>
              <a:rPr lang="en-US" sz="1400" dirty="0" err="1"/>
              <a:t>banda</a:t>
            </a:r>
            <a:r>
              <a:rPr lang="en-US" sz="1400" dirty="0"/>
              <a:t> care are </a:t>
            </a:r>
            <a:r>
              <a:rPr lang="en-US" sz="1400" dirty="0" err="1"/>
              <a:t>intermitent</a:t>
            </a:r>
            <a:r>
              <a:rPr lang="en-US" sz="1400" dirty="0"/>
              <a:t> </a:t>
            </a:r>
            <a:r>
              <a:rPr lang="en-US" sz="1400" dirty="0" err="1"/>
              <a:t>dreapta,una</a:t>
            </a:r>
            <a:r>
              <a:rPr lang="en-US" sz="1400" dirty="0"/>
              <a:t> de </a:t>
            </a:r>
            <a:r>
              <a:rPr lang="en-US" sz="1400" dirty="0" err="1"/>
              <a:t>obligatoriu</a:t>
            </a:r>
            <a:r>
              <a:rPr lang="en-US" sz="1400" dirty="0"/>
              <a:t> </a:t>
            </a:r>
            <a:r>
              <a:rPr lang="en-US" sz="1400" dirty="0" err="1"/>
              <a:t>inainte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de </a:t>
            </a:r>
            <a:r>
              <a:rPr lang="en-US" sz="1400" dirty="0" err="1"/>
              <a:t>inainte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stanga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-De la </a:t>
            </a:r>
            <a:r>
              <a:rPr lang="en-US" sz="1400" b="1" dirty="0"/>
              <a:t>Vest</a:t>
            </a:r>
            <a:r>
              <a:rPr lang="en-US" sz="1400" dirty="0"/>
              <a:t> la </a:t>
            </a:r>
            <a:r>
              <a:rPr lang="en-US" sz="1400" b="1" dirty="0"/>
              <a:t>Est</a:t>
            </a:r>
            <a:r>
              <a:rPr lang="en-US" sz="1400" dirty="0"/>
              <a:t> : </a:t>
            </a:r>
            <a:r>
              <a:rPr lang="en-US" sz="1400" dirty="0" err="1"/>
              <a:t>Bulevardul</a:t>
            </a:r>
            <a:r>
              <a:rPr lang="en-US" sz="1400" dirty="0"/>
              <a:t> Iuliu </a:t>
            </a:r>
            <a:r>
              <a:rPr lang="en-US" sz="1400" dirty="0" err="1"/>
              <a:t>Maniu</a:t>
            </a:r>
            <a:r>
              <a:rPr lang="en-US" sz="1400" dirty="0"/>
              <a:t>, cu 4 </a:t>
            </a:r>
            <a:r>
              <a:rPr lang="en-US" sz="1400" dirty="0" err="1"/>
              <a:t>benzi</a:t>
            </a:r>
            <a:r>
              <a:rPr lang="en-US" sz="1400" dirty="0"/>
              <a:t> pe </a:t>
            </a:r>
            <a:r>
              <a:rPr lang="en-US" sz="1400" dirty="0" err="1"/>
              <a:t>sens</a:t>
            </a:r>
            <a:r>
              <a:rPr lang="en-US" sz="1400" dirty="0"/>
              <a:t> </a:t>
            </a:r>
            <a:r>
              <a:rPr lang="en-US" sz="1400" dirty="0" err="1"/>
              <a:t>pana</a:t>
            </a:r>
            <a:r>
              <a:rPr lang="en-US" sz="1400" dirty="0"/>
              <a:t> in </a:t>
            </a:r>
            <a:r>
              <a:rPr lang="en-US" sz="1400" dirty="0" err="1"/>
              <a:t>intersectie</a:t>
            </a:r>
            <a:r>
              <a:rPr lang="en-US" sz="1400" dirty="0"/>
              <a:t>(</a:t>
            </a:r>
            <a:r>
              <a:rPr lang="en-US" sz="1400" dirty="0" err="1"/>
              <a:t>dupa</a:t>
            </a:r>
            <a:r>
              <a:rPr lang="en-US" sz="1400" dirty="0"/>
              <a:t> </a:t>
            </a:r>
            <a:r>
              <a:rPr lang="en-US" sz="1400" dirty="0" err="1"/>
              <a:t>intersectie</a:t>
            </a:r>
            <a:r>
              <a:rPr lang="en-US" sz="1400" dirty="0"/>
              <a:t> 3), </a:t>
            </a:r>
            <a:r>
              <a:rPr lang="en-US" sz="1400" dirty="0" err="1"/>
              <a:t>una</a:t>
            </a:r>
            <a:r>
              <a:rPr lang="en-US" sz="1400" dirty="0"/>
              <a:t> de </a:t>
            </a:r>
            <a:r>
              <a:rPr lang="en-US" sz="1400" dirty="0" err="1"/>
              <a:t>obligatoriu</a:t>
            </a:r>
            <a:r>
              <a:rPr lang="en-US" sz="1400" dirty="0"/>
              <a:t> </a:t>
            </a:r>
            <a:r>
              <a:rPr lang="en-US" sz="1400" dirty="0" err="1"/>
              <a:t>stanga</a:t>
            </a:r>
            <a:r>
              <a:rPr lang="en-US" sz="1400" dirty="0"/>
              <a:t>,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obligatoriu</a:t>
            </a:r>
            <a:r>
              <a:rPr lang="en-US" sz="1400" dirty="0"/>
              <a:t> </a:t>
            </a:r>
            <a:r>
              <a:rPr lang="en-US" sz="1400" dirty="0" err="1"/>
              <a:t>dreapta</a:t>
            </a:r>
            <a:r>
              <a:rPr lang="en-US" sz="1400" dirty="0"/>
              <a:t>(</a:t>
            </a:r>
            <a:r>
              <a:rPr lang="en-US" sz="1400" dirty="0" err="1"/>
              <a:t>intermitent</a:t>
            </a:r>
            <a:r>
              <a:rPr lang="en-US" sz="1400" dirty="0"/>
              <a:t>)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doua</a:t>
            </a:r>
            <a:r>
              <a:rPr lang="en-US" sz="1400" dirty="0"/>
              <a:t> </a:t>
            </a:r>
            <a:r>
              <a:rPr lang="en-US" sz="1400" dirty="0" err="1"/>
              <a:t>obligatoriu</a:t>
            </a:r>
            <a:r>
              <a:rPr lang="en-US" sz="1400" dirty="0"/>
              <a:t> fata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-De la </a:t>
            </a:r>
            <a:r>
              <a:rPr lang="en-US" sz="1400" b="1" dirty="0"/>
              <a:t>Nord</a:t>
            </a:r>
            <a:r>
              <a:rPr lang="en-US" sz="1400" dirty="0"/>
              <a:t> la </a:t>
            </a:r>
            <a:r>
              <a:rPr lang="en-US" sz="1400" b="1" dirty="0"/>
              <a:t>Sud</a:t>
            </a:r>
            <a:r>
              <a:rPr lang="en-US" sz="1400" dirty="0"/>
              <a:t> :  </a:t>
            </a:r>
            <a:r>
              <a:rPr lang="en-US" sz="1400" dirty="0" err="1"/>
              <a:t>Bulevardul</a:t>
            </a:r>
            <a:r>
              <a:rPr lang="en-US" sz="1400" dirty="0"/>
              <a:t> </a:t>
            </a:r>
            <a:r>
              <a:rPr lang="en-US" sz="1400" dirty="0" err="1"/>
              <a:t>Doina</a:t>
            </a:r>
            <a:r>
              <a:rPr lang="en-US" sz="1400" dirty="0"/>
              <a:t> Cornea cu 3 </a:t>
            </a:r>
            <a:r>
              <a:rPr lang="en-US" sz="1400" dirty="0" err="1"/>
              <a:t>benzi</a:t>
            </a:r>
            <a:r>
              <a:rPr lang="en-US" sz="1400" dirty="0"/>
              <a:t> pe </a:t>
            </a:r>
            <a:r>
              <a:rPr lang="en-US" sz="1400" dirty="0" err="1"/>
              <a:t>sens</a:t>
            </a:r>
            <a:r>
              <a:rPr lang="en-US" sz="1400" dirty="0"/>
              <a:t> </a:t>
            </a:r>
            <a:r>
              <a:rPr lang="en-US" sz="1400" dirty="0" err="1"/>
              <a:t>pana</a:t>
            </a:r>
            <a:r>
              <a:rPr lang="en-US" sz="1400" dirty="0"/>
              <a:t> in </a:t>
            </a:r>
            <a:r>
              <a:rPr lang="en-US" sz="1400" dirty="0" err="1"/>
              <a:t>intersectie</a:t>
            </a:r>
            <a:r>
              <a:rPr lang="en-US" sz="1400" dirty="0"/>
              <a:t>(</a:t>
            </a:r>
            <a:r>
              <a:rPr lang="en-US" sz="1400" dirty="0" err="1"/>
              <a:t>dupa</a:t>
            </a:r>
            <a:r>
              <a:rPr lang="en-US" sz="1400" dirty="0"/>
              <a:t> </a:t>
            </a:r>
            <a:r>
              <a:rPr lang="en-US" sz="1400" dirty="0" err="1"/>
              <a:t>intersectie</a:t>
            </a:r>
            <a:r>
              <a:rPr lang="en-US" sz="1400" dirty="0"/>
              <a:t> 2), o </a:t>
            </a:r>
            <a:r>
              <a:rPr lang="en-US" sz="1400" dirty="0" err="1"/>
              <a:t>banda</a:t>
            </a:r>
            <a:r>
              <a:rPr lang="en-US" sz="1400" dirty="0"/>
              <a:t> </a:t>
            </a:r>
            <a:r>
              <a:rPr lang="en-US" sz="1400" dirty="0" err="1"/>
              <a:t>obligatoriu</a:t>
            </a:r>
            <a:r>
              <a:rPr lang="en-US" sz="1400" dirty="0"/>
              <a:t> </a:t>
            </a:r>
            <a:r>
              <a:rPr lang="en-US" sz="1400" dirty="0" err="1"/>
              <a:t>dreapta</a:t>
            </a:r>
            <a:r>
              <a:rPr lang="en-US" sz="1400" dirty="0"/>
              <a:t>(</a:t>
            </a:r>
            <a:r>
              <a:rPr lang="en-US" sz="1400" dirty="0" err="1"/>
              <a:t>intermitent</a:t>
            </a:r>
            <a:r>
              <a:rPr lang="en-US" sz="1400" dirty="0"/>
              <a:t>),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doua</a:t>
            </a:r>
            <a:r>
              <a:rPr lang="en-US" sz="1400" dirty="0"/>
              <a:t> </a:t>
            </a:r>
            <a:r>
              <a:rPr lang="en-US" sz="1400" dirty="0" err="1"/>
              <a:t>benzi</a:t>
            </a:r>
            <a:r>
              <a:rPr lang="en-US" sz="1400" dirty="0"/>
              <a:t> </a:t>
            </a:r>
            <a:r>
              <a:rPr lang="en-US" sz="1400" dirty="0" err="1"/>
              <a:t>obligatoriu</a:t>
            </a:r>
            <a:r>
              <a:rPr lang="en-US" sz="1400" dirty="0"/>
              <a:t> </a:t>
            </a:r>
            <a:r>
              <a:rPr lang="en-US" sz="1400" dirty="0" err="1"/>
              <a:t>inainte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-De la </a:t>
            </a:r>
            <a:r>
              <a:rPr lang="en-US" sz="1400" b="1" dirty="0"/>
              <a:t>Sud</a:t>
            </a:r>
            <a:r>
              <a:rPr lang="en-US" sz="1400" dirty="0"/>
              <a:t> la </a:t>
            </a:r>
            <a:r>
              <a:rPr lang="en-US" sz="1400" b="1" dirty="0"/>
              <a:t>Nord</a:t>
            </a:r>
            <a:r>
              <a:rPr lang="en-US" sz="1400" dirty="0"/>
              <a:t> :  </a:t>
            </a:r>
            <a:r>
              <a:rPr lang="en-US" sz="1400" dirty="0" err="1"/>
              <a:t>Bulevardul</a:t>
            </a:r>
            <a:r>
              <a:rPr lang="en-US" sz="1400" dirty="0"/>
              <a:t> </a:t>
            </a:r>
            <a:r>
              <a:rPr lang="en-US" sz="1400" dirty="0" err="1"/>
              <a:t>Doina</a:t>
            </a:r>
            <a:r>
              <a:rPr lang="en-US" sz="1400" dirty="0"/>
              <a:t> Cornea cu 2 </a:t>
            </a:r>
            <a:r>
              <a:rPr lang="en-US" sz="1400" dirty="0" err="1"/>
              <a:t>benzi</a:t>
            </a:r>
            <a:r>
              <a:rPr lang="en-US" sz="1400" dirty="0"/>
              <a:t> pe </a:t>
            </a:r>
            <a:r>
              <a:rPr lang="en-US" sz="1400" dirty="0" err="1"/>
              <a:t>sens</a:t>
            </a:r>
            <a:r>
              <a:rPr lang="en-US" sz="1400" dirty="0"/>
              <a:t>, o </a:t>
            </a:r>
            <a:r>
              <a:rPr lang="en-US" sz="1400" dirty="0" err="1"/>
              <a:t>banda</a:t>
            </a:r>
            <a:r>
              <a:rPr lang="en-US" sz="1400" dirty="0"/>
              <a:t> </a:t>
            </a:r>
            <a:r>
              <a:rPr lang="en-US" sz="1400" dirty="0" err="1"/>
              <a:t>inainte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dreapta</a:t>
            </a:r>
            <a:r>
              <a:rPr lang="en-US" sz="1400" dirty="0"/>
              <a:t>(</a:t>
            </a:r>
            <a:r>
              <a:rPr lang="en-US" sz="1400" dirty="0" err="1"/>
              <a:t>intermitent</a:t>
            </a:r>
            <a:r>
              <a:rPr lang="en-US" sz="1400" dirty="0"/>
              <a:t>)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obligatoriu</a:t>
            </a:r>
            <a:r>
              <a:rPr lang="en-US" sz="1400" dirty="0"/>
              <a:t> </a:t>
            </a:r>
            <a:r>
              <a:rPr lang="en-US" sz="1400" dirty="0" err="1"/>
              <a:t>inainte</a:t>
            </a:r>
            <a:r>
              <a:rPr lang="en-US" sz="1400" dirty="0"/>
              <a:t>.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6857999"/>
            <a:ext cx="4434835" cy="652509"/>
          </a:xfrm>
        </p:spPr>
        <p:txBody>
          <a:bodyPr/>
          <a:lstStyle/>
          <a:p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intersectiilor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F03B8B-583F-F807-6F8A-EECA741E9F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642" y="594360"/>
            <a:ext cx="5221224" cy="6263640"/>
          </a:xfrm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9DCED3-777B-802F-AD65-8179B92C3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7042"/>
            <a:ext cx="5801436" cy="3500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A6EDA-E015-D091-24F9-DC6685EDD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1436" cy="33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</a:t>
            </a:r>
            <a:r>
              <a:rPr lang="en-US" dirty="0" err="1"/>
              <a:t>explicativa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intersectiilor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Content Placeholder 11" descr="A white paper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3C8D8629-B12C-24DD-0281-6ED82FD67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23899" y="328612"/>
            <a:ext cx="5242871" cy="7389815"/>
          </a:xfr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Semaforizarea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7739-1828-5C30-B256-7C4B3FA3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Cand </a:t>
            </a:r>
            <a:r>
              <a:rPr lang="en-US" sz="1800" b="1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semaforul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verde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masinile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care </a:t>
            </a:r>
            <a:r>
              <a:rPr lang="en-US" sz="1800" b="1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circula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1800" b="1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felul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urmator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– Vest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 – Nord </a:t>
            </a:r>
            <a:r>
              <a:rPr lang="en-US" sz="1800" b="1" kern="150" dirty="0" err="1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putin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intermitent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dreapta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 – Sud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Vest – Est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Pietonii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traversa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bucata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 – Vest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jumatatea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bulevardului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Iuliu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bulevardul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Doina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Cornea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Semaforizarea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7739-1828-5C30-B256-7C4B3FA3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Vest – Est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 </a:t>
            </a: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 – Nord </a:t>
            </a:r>
            <a:r>
              <a:rPr lang="en-US" sz="1800" b="1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putin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intermitent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dreapta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 – Sud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putin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dreapta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intermitent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– Vest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Pietonii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traversa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bucata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din  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 - Vest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jumatatea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bulevardului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Iuliu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bulevardul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Doina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Cornea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8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Semaforizarea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7739-1828-5C30-B256-7C4B3FA3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 – Nord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– Vest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putin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dreapta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intermitent</a:t>
            </a:r>
            <a:endParaRPr lang="en-US" sz="1800" kern="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Vest – Est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putin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dreapta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intermitent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 – Sud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verde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Pietonii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traversa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traversa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tot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bulevardul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Iuliu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Maniu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8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Semaforizarea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7739-1828-5C30-B256-7C4B3FA3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Nord – Sud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Vest – Est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putin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dreapta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intermiten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– Vest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putin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dreapta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intermittent</a:t>
            </a:r>
            <a:endParaRPr lang="en-US" sz="1800" kern="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 – Nord </a:t>
            </a:r>
            <a:r>
              <a:rPr lang="en-US" sz="1800" kern="15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è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verde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Pietonii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traversa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toata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tot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bulevardul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Iuliu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partea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b="1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 – Vest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tot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bulevardul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iuliu</a:t>
            </a:r>
            <a:r>
              <a:rPr lang="en-US" sz="1800" kern="1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Maniu</a:t>
            </a:r>
            <a:endParaRPr lang="en-US" sz="1800" kern="1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185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{55F9407A-E4CD-4A11-9101-94AEC146E1AC}tf89338750_win32</Template>
  <TotalTime>559</TotalTime>
  <Words>1267</Words>
  <Application>Microsoft Office PowerPoint</Application>
  <PresentationFormat>Widescreen</PresentationFormat>
  <Paragraphs>111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Univers</vt:lpstr>
      <vt:lpstr>Wingdings</vt:lpstr>
      <vt:lpstr>GradientUnivers</vt:lpstr>
      <vt:lpstr>Optimizarea intersectiilor</vt:lpstr>
      <vt:lpstr>Agenda</vt:lpstr>
      <vt:lpstr>Descrierea intersectiei</vt:lpstr>
      <vt:lpstr>-De la Est la Vest : Bulevardul Iuliu Maniu, cu 3 bezni pe sens (dupa intersectie 3 benzi), o banda care are intermitent dreapta,una de obligatoriu inainte si una de inainte sau stanga  -De la Vest la Est : Bulevardul Iuliu Maniu, cu 4 benzi pe sens pana in intersectie(dupa intersectie 3), una de obligatoriu stanga, una obligatoriu dreapta(intermitent) si doua obligatoriu fata  -De la Nord la Sud :  Bulevardul Doina Cornea cu 3 benzi pe sens pana in intersectie(dupa intersectie 2), o banda obligatoriu dreapta(intermitent), si doua benzi obligatoriu inainte  -De la Sud la Nord :  Bulevardul Doina Cornea cu 2 benzi pe sens, o banda inainte sau dreapta(intermitent) si una obligatoriu inainte. </vt:lpstr>
      <vt:lpstr>Schema explicativa</vt:lpstr>
      <vt:lpstr>Semaforizarea</vt:lpstr>
      <vt:lpstr>Semaforizarea</vt:lpstr>
      <vt:lpstr>Semaforizarea</vt:lpstr>
      <vt:lpstr>Semaforizarea</vt:lpstr>
      <vt:lpstr>Automatele asociate</vt:lpstr>
      <vt:lpstr>Anylogic</vt:lpstr>
      <vt:lpstr>AVANTAJE SI DEZAVANTAJE</vt:lpstr>
      <vt:lpstr>AVANTAJE</vt:lpstr>
      <vt:lpstr>AVANTAJE</vt:lpstr>
      <vt:lpstr>DEZAVANTAJE</vt:lpstr>
      <vt:lpstr>Tabel de factori perturbatori</vt:lpstr>
      <vt:lpstr>Concluzii</vt:lpstr>
      <vt:lpstr>1. Eficienta traficului s-ar imbunati semnificativ</vt:lpstr>
      <vt:lpstr>2. Imbunătățirea accesibilitatii si a confortului pentru calatori</vt:lpstr>
      <vt:lpstr>3. Reducerea poluarii si a congestiei rutiere</vt:lpstr>
      <vt:lpstr>4. Economii financiare</vt:lpstr>
      <vt:lpstr>6. Posibilități de dezvoltare și extindere</vt:lpstr>
      <vt:lpstr>MULTUMIM PENTRU ATENTIE!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Optimizarea intersectiilor</dc:title>
  <dc:creator>Matei Enache</dc:creator>
  <cp:lastModifiedBy>Matei Enache</cp:lastModifiedBy>
  <cp:revision>3</cp:revision>
  <dcterms:created xsi:type="dcterms:W3CDTF">2023-05-23T07:06:21Z</dcterms:created>
  <dcterms:modified xsi:type="dcterms:W3CDTF">2023-05-23T16:25:55Z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